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7"/>
  </p:handoutMasterIdLst>
  <p:sldIdLst>
    <p:sldId id="256" r:id="rId2"/>
    <p:sldId id="258" r:id="rId3"/>
    <p:sldId id="261" r:id="rId4"/>
    <p:sldId id="259" r:id="rId5"/>
    <p:sldId id="262" r:id="rId6"/>
    <p:sldId id="267" r:id="rId7"/>
    <p:sldId id="268" r:id="rId8"/>
    <p:sldId id="263" r:id="rId9"/>
    <p:sldId id="264" r:id="rId10"/>
    <p:sldId id="269" r:id="rId11"/>
    <p:sldId id="270" r:id="rId12"/>
    <p:sldId id="265" r:id="rId13"/>
    <p:sldId id="266" r:id="rId14"/>
    <p:sldId id="271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5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9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04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39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74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09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44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78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49" autoAdjust="0"/>
    <p:restoredTop sz="94660"/>
  </p:normalViewPr>
  <p:slideViewPr>
    <p:cSldViewPr>
      <p:cViewPr>
        <p:scale>
          <a:sx n="75" d="100"/>
          <a:sy n="75" d="100"/>
        </p:scale>
        <p:origin x="-1866" y="-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13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80AF8-094D-4A0E-A5DD-C05CD78129EF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85174D-58EF-4783-839B-141267ADE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101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0849"/>
          </a:xfrm>
          <a:prstGeom prst="rect">
            <a:avLst/>
          </a:prstGeom>
          <a:gradFill rotWithShape="1">
            <a:gsLst>
              <a:gs pos="0">
                <a:srgbClr val="FADCB5"/>
              </a:gs>
              <a:gs pos="100000">
                <a:srgbClr val="FFB66D"/>
              </a:gs>
            </a:gsLst>
            <a:lin ang="5400000" scaled="1"/>
          </a:gradFill>
          <a:ln w="9525" algn="in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27458" tIns="27458" rIns="27458" bIns="2745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 userDrawn="1"/>
        </p:nvSpPr>
        <p:spPr>
          <a:xfrm>
            <a:off x="281280" y="454101"/>
            <a:ext cx="8638649" cy="6027737"/>
          </a:xfrm>
          <a:prstGeom prst="rect">
            <a:avLst/>
          </a:prstGeom>
        </p:spPr>
        <p:txBody>
          <a:bodyPr lIns="68644" tIns="34322" rIns="68644" bIns="34322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42851" marR="0" lvl="0" indent="-342851" algn="l" defTabSz="9142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844" marR="0" lvl="1" indent="-285709" algn="l" defTabSz="9142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2837" marR="0" lvl="2" indent="-228567" algn="l" defTabSz="9142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599971" marR="0" lvl="3" indent="-228567" algn="l" defTabSz="9142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106" marR="0" lvl="4" indent="-228567" algn="l" defTabSz="9142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68644" tIns="34322" rIns="68644" bIns="34322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68644" tIns="34322" rIns="68644" bIns="34322"/>
          <a:lstStyle>
            <a:lvl1pPr marL="0" indent="0">
              <a:buNone/>
              <a:defRPr sz="3200"/>
            </a:lvl1pPr>
            <a:lvl2pPr marL="457135" indent="0">
              <a:buNone/>
              <a:defRPr sz="2800"/>
            </a:lvl2pPr>
            <a:lvl3pPr marL="914269" indent="0">
              <a:buNone/>
              <a:defRPr sz="2400"/>
            </a:lvl3pPr>
            <a:lvl4pPr marL="1371404" indent="0">
              <a:buNone/>
              <a:defRPr sz="2000"/>
            </a:lvl4pPr>
            <a:lvl5pPr marL="1828539" indent="0">
              <a:buNone/>
              <a:defRPr sz="2000"/>
            </a:lvl5pPr>
            <a:lvl6pPr marL="2285674" indent="0">
              <a:buNone/>
              <a:defRPr sz="2000"/>
            </a:lvl6pPr>
            <a:lvl7pPr marL="2742809" indent="0">
              <a:buNone/>
              <a:defRPr sz="2000"/>
            </a:lvl7pPr>
            <a:lvl8pPr marL="3199944" indent="0">
              <a:buNone/>
              <a:defRPr sz="2000"/>
            </a:lvl8pPr>
            <a:lvl9pPr marL="365707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68644" tIns="34322" rIns="68644" bIns="34322"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69" indent="0">
              <a:buNone/>
              <a:defRPr sz="1000"/>
            </a:lvl3pPr>
            <a:lvl4pPr marL="1371404" indent="0">
              <a:buNone/>
              <a:defRPr sz="900"/>
            </a:lvl4pPr>
            <a:lvl5pPr marL="1828539" indent="0">
              <a:buNone/>
              <a:defRPr sz="900"/>
            </a:lvl5pPr>
            <a:lvl6pPr marL="2285674" indent="0">
              <a:buNone/>
              <a:defRPr sz="900"/>
            </a:lvl6pPr>
            <a:lvl7pPr marL="2742809" indent="0">
              <a:buNone/>
              <a:defRPr sz="900"/>
            </a:lvl7pPr>
            <a:lvl8pPr marL="3199944" indent="0">
              <a:buNone/>
              <a:defRPr sz="900"/>
            </a:lvl8pPr>
            <a:lvl9pPr marL="36570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508FB301-54DC-4EB3-821D-6B8428F2008C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653B94CD-8B78-4C96-AC5C-912A00EF81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68644" tIns="34322" rIns="68644" bIns="3432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4071" y="396891"/>
            <a:ext cx="8638649" cy="6178636"/>
          </a:xfrm>
          <a:prstGeom prst="rect">
            <a:avLst/>
          </a:prstGeom>
        </p:spPr>
        <p:txBody>
          <a:bodyPr vert="eaVert" lIns="68644" tIns="34322" rIns="68644" bIns="3432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508FB301-54DC-4EB3-821D-6B8428F2008C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653B94CD-8B78-4C96-AC5C-912A00EF81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29676" y="365126"/>
            <a:ext cx="2740025" cy="7794625"/>
          </a:xfrm>
          <a:prstGeom prst="rect">
            <a:avLst/>
          </a:prstGeom>
        </p:spPr>
        <p:txBody>
          <a:bodyPr vert="eaVert" lIns="68644" tIns="34322" rIns="68644" bIns="3432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365126"/>
            <a:ext cx="8067675" cy="7794625"/>
          </a:xfrm>
          <a:prstGeom prst="rect">
            <a:avLst/>
          </a:prstGeom>
        </p:spPr>
        <p:txBody>
          <a:bodyPr vert="eaVert" lIns="68644" tIns="34322" rIns="68644" bIns="3432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508FB301-54DC-4EB3-821D-6B8428F2008C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653B94CD-8B78-4C96-AC5C-912A00EF81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5"/>
            <a:ext cx="7772400" cy="1470025"/>
          </a:xfrm>
          <a:prstGeom prst="rect">
            <a:avLst/>
          </a:prstGeom>
        </p:spPr>
        <p:txBody>
          <a:bodyPr lIns="68644" tIns="34322" rIns="68644" bIns="3432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68644" tIns="34322" rIns="68644" bIns="34322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508FB301-54DC-4EB3-821D-6B8428F2008C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653B94CD-8B78-4C96-AC5C-912A00EF81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281280" y="454101"/>
            <a:ext cx="8638649" cy="6027737"/>
          </a:xfrm>
          <a:prstGeom prst="rect">
            <a:avLst/>
          </a:prstGeom>
        </p:spPr>
        <p:txBody>
          <a:bodyPr lIns="68644" tIns="34322" rIns="68644" bIns="34322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42851" marR="0" lvl="0" indent="-342851" algn="l" defTabSz="9142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844" marR="0" lvl="1" indent="-285709" algn="l" defTabSz="9142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2837" marR="0" lvl="2" indent="-228567" algn="l" defTabSz="9142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599971" marR="0" lvl="3" indent="-228567" algn="l" defTabSz="9142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106" marR="0" lvl="4" indent="-228567" algn="l" defTabSz="9142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  <a:prstGeom prst="rect">
            <a:avLst/>
          </a:prstGeom>
        </p:spPr>
        <p:txBody>
          <a:bodyPr lIns="68644" tIns="34322" rIns="68644" bIns="34322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  <a:prstGeom prst="rect">
            <a:avLst/>
          </a:prstGeom>
        </p:spPr>
        <p:txBody>
          <a:bodyPr lIns="68644" tIns="34322" rIns="68644" bIns="34322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508FB301-54DC-4EB3-821D-6B8428F2008C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653B94CD-8B78-4C96-AC5C-912A00EF81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68644" tIns="34322" rIns="68644" bIns="3432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32014"/>
            <a:ext cx="5403850" cy="6027737"/>
          </a:xfrm>
          <a:prstGeom prst="rect">
            <a:avLst/>
          </a:prstGeom>
        </p:spPr>
        <p:txBody>
          <a:bodyPr lIns="68644" tIns="34322" rIns="68644" bIns="3432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5850" y="2132014"/>
            <a:ext cx="5403850" cy="6027737"/>
          </a:xfrm>
          <a:prstGeom prst="rect">
            <a:avLst/>
          </a:prstGeom>
        </p:spPr>
        <p:txBody>
          <a:bodyPr lIns="68644" tIns="34322" rIns="68644" bIns="3432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508FB301-54DC-4EB3-821D-6B8428F2008C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653B94CD-8B78-4C96-AC5C-912A00EF81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68644" tIns="34322" rIns="68644" bIns="34322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lIns="68644" tIns="34322" rIns="68644" bIns="34322"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69" indent="0">
              <a:buNone/>
              <a:defRPr sz="1800" b="1"/>
            </a:lvl3pPr>
            <a:lvl4pPr marL="1371404" indent="0">
              <a:buNone/>
              <a:defRPr sz="1600" b="1"/>
            </a:lvl4pPr>
            <a:lvl5pPr marL="1828539" indent="0">
              <a:buNone/>
              <a:defRPr sz="1600" b="1"/>
            </a:lvl5pPr>
            <a:lvl6pPr marL="2285674" indent="0">
              <a:buNone/>
              <a:defRPr sz="1600" b="1"/>
            </a:lvl6pPr>
            <a:lvl7pPr marL="2742809" indent="0">
              <a:buNone/>
              <a:defRPr sz="1600" b="1"/>
            </a:lvl7pPr>
            <a:lvl8pPr marL="3199944" indent="0">
              <a:buNone/>
              <a:defRPr sz="1600" b="1"/>
            </a:lvl8pPr>
            <a:lvl9pPr marL="36570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68644" tIns="34322" rIns="68644" bIns="3432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lIns="68644" tIns="34322" rIns="68644" bIns="34322"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69" indent="0">
              <a:buNone/>
              <a:defRPr sz="1800" b="1"/>
            </a:lvl3pPr>
            <a:lvl4pPr marL="1371404" indent="0">
              <a:buNone/>
              <a:defRPr sz="1600" b="1"/>
            </a:lvl4pPr>
            <a:lvl5pPr marL="1828539" indent="0">
              <a:buNone/>
              <a:defRPr sz="1600" b="1"/>
            </a:lvl5pPr>
            <a:lvl6pPr marL="2285674" indent="0">
              <a:buNone/>
              <a:defRPr sz="1600" b="1"/>
            </a:lvl6pPr>
            <a:lvl7pPr marL="2742809" indent="0">
              <a:buNone/>
              <a:defRPr sz="1600" b="1"/>
            </a:lvl7pPr>
            <a:lvl8pPr marL="3199944" indent="0">
              <a:buNone/>
              <a:defRPr sz="1600" b="1"/>
            </a:lvl8pPr>
            <a:lvl9pPr marL="36570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lIns="68644" tIns="34322" rIns="68644" bIns="3432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508FB301-54DC-4EB3-821D-6B8428F2008C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653B94CD-8B78-4C96-AC5C-912A00EF81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68644" tIns="34322" rIns="68644" bIns="3432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508FB301-54DC-4EB3-821D-6B8428F2008C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653B94CD-8B78-4C96-AC5C-912A00EF81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508FB301-54DC-4EB3-821D-6B8428F2008C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653B94CD-8B78-4C96-AC5C-912A00EF81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lIns="68644" tIns="34322" rIns="68644" bIns="34322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  <a:prstGeom prst="rect">
            <a:avLst/>
          </a:prstGeom>
        </p:spPr>
        <p:txBody>
          <a:bodyPr lIns="68644" tIns="34322" rIns="68644" bIns="34322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</p:spPr>
        <p:txBody>
          <a:bodyPr lIns="68644" tIns="34322" rIns="68644" bIns="34322"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69" indent="0">
              <a:buNone/>
              <a:defRPr sz="1000"/>
            </a:lvl3pPr>
            <a:lvl4pPr marL="1371404" indent="0">
              <a:buNone/>
              <a:defRPr sz="900"/>
            </a:lvl4pPr>
            <a:lvl5pPr marL="1828539" indent="0">
              <a:buNone/>
              <a:defRPr sz="900"/>
            </a:lvl5pPr>
            <a:lvl6pPr marL="2285674" indent="0">
              <a:buNone/>
              <a:defRPr sz="900"/>
            </a:lvl6pPr>
            <a:lvl7pPr marL="2742809" indent="0">
              <a:buNone/>
              <a:defRPr sz="900"/>
            </a:lvl7pPr>
            <a:lvl8pPr marL="3199944" indent="0">
              <a:buNone/>
              <a:defRPr sz="900"/>
            </a:lvl8pPr>
            <a:lvl9pPr marL="36570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508FB301-54DC-4EB3-821D-6B8428F2008C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lIns="68644" tIns="34322" rIns="68644" bIns="34322"/>
          <a:lstStyle/>
          <a:p>
            <a:fld id="{653B94CD-8B78-4C96-AC5C-912A00EF81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ChangeArrowheads="1"/>
          </p:cNvSpPr>
          <p:nvPr userDrawn="1"/>
        </p:nvSpPr>
        <p:spPr bwMode="auto">
          <a:xfrm>
            <a:off x="0" y="7151"/>
            <a:ext cx="9144000" cy="6850849"/>
          </a:xfrm>
          <a:prstGeom prst="rect">
            <a:avLst/>
          </a:prstGeom>
          <a:gradFill rotWithShape="1">
            <a:gsLst>
              <a:gs pos="0">
                <a:srgbClr val="FADCB5"/>
              </a:gs>
              <a:gs pos="100000">
                <a:srgbClr val="FFB66D"/>
              </a:gs>
            </a:gsLst>
            <a:lin ang="5400000" scaled="1"/>
          </a:gradFill>
          <a:ln w="9525" algn="in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27458" tIns="27458" rIns="27458" bIns="2745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26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1" indent="-342851" algn="l" defTabSz="914269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4" indent="-285709" algn="l" defTabSz="91426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7" indent="-228567" algn="l" defTabSz="91426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71" indent="-228567" algn="l" defTabSz="91426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6" indent="-228567" algn="l" defTabSz="91426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41" indent="-228567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6" indent="-228567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11" indent="-228567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46" indent="-228567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8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1 titl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93679" y="568521"/>
            <a:ext cx="8783460" cy="5757347"/>
          </a:xfrm>
          <a:ln w="571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1 titl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97486" y="612038"/>
            <a:ext cx="8575845" cy="5670312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1 titl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97486" y="662667"/>
            <a:ext cx="8575845" cy="5569054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1 titl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97486" y="622889"/>
            <a:ext cx="8575845" cy="5648609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1 titl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12364" y="622889"/>
            <a:ext cx="8346089" cy="5648609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1 titl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12364" y="684756"/>
            <a:ext cx="8346089" cy="5524875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1 titl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4795" y="685759"/>
            <a:ext cx="8866805" cy="5867441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1 titl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01080" y="568521"/>
            <a:ext cx="8768656" cy="5757347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1 titl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01081" y="569657"/>
            <a:ext cx="8768655" cy="5755072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1 titl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27595" y="568521"/>
            <a:ext cx="8715627" cy="5757347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1 titl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27595" y="603493"/>
            <a:ext cx="8715627" cy="5687402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1 titl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42119" y="603493"/>
            <a:ext cx="8686578" cy="5687402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1 titl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42119" y="648784"/>
            <a:ext cx="8686578" cy="5596820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1 titl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9027" y="603493"/>
            <a:ext cx="8592762" cy="5687402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1 titl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97486" y="603493"/>
            <a:ext cx="8575845" cy="5687402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On-screen Show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HTross</dc:creator>
  <cp:lastModifiedBy>Helen Tross</cp:lastModifiedBy>
  <cp:revision>10</cp:revision>
  <dcterms:created xsi:type="dcterms:W3CDTF">2012-10-16T06:07:21Z</dcterms:created>
  <dcterms:modified xsi:type="dcterms:W3CDTF">2012-10-31T16:17:58Z</dcterms:modified>
</cp:coreProperties>
</file>